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1" r:id="rId6"/>
    <p:sldId id="262" r:id="rId7"/>
    <p:sldId id="259" r:id="rId8"/>
    <p:sldId id="260" r:id="rId9"/>
    <p:sldId id="264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300CA5-19EF-A63F-D4B9-C7A4F2FF42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6580908-DA6E-4294-BB2E-582CAD70C6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DFB65A-75E0-D00E-B3AF-824D4F6E4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0E39-6DD4-4769-9539-E3AE0FD79877}" type="datetimeFigureOut">
              <a:rPr lang="de-DE" smtClean="0"/>
              <a:t>15.01.2025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071B4C4-1CB6-27BF-1EB3-9D3730DF7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730ADA-97D7-A46E-220E-15CEC56E6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5DED-787E-4F08-B8D0-2BFAB45EBB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758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7C0FDF-E2F0-A377-C0DD-B7D4DADDA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1E3CA4A-978D-0D39-1EC8-3CDED8042F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081BA1-BB21-8CD6-7158-ECCCD7372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0E39-6DD4-4769-9539-E3AE0FD79877}" type="datetimeFigureOut">
              <a:rPr lang="de-DE" smtClean="0"/>
              <a:t>15.01.2025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11AFED-D387-70C3-3C6D-F0727AFA3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1D1E7B-8FEE-818E-F601-54C16C634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5DED-787E-4F08-B8D0-2BFAB45EBB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366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3E5D153-97C0-5D35-C010-07D54A3D8D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9D34128-D888-EBD8-B8CD-2D9A03B854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A5B80F-4E6F-03DA-2B5C-AF4FC0BA4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0E39-6DD4-4769-9539-E3AE0FD79877}" type="datetimeFigureOut">
              <a:rPr lang="de-DE" smtClean="0"/>
              <a:t>15.01.2025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BD799D-9717-264C-8D31-33FC8C8A0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0C8BAB-3455-64FB-BB5D-41A37ED7E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5DED-787E-4F08-B8D0-2BFAB45EBB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487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AC6DBF-7A38-CD80-5411-FC201E247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E420F2-2777-9586-A8D5-5FD077B15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11DC67C-5A81-2BE7-3111-FCF2E1041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0E39-6DD4-4769-9539-E3AE0FD79877}" type="datetimeFigureOut">
              <a:rPr lang="de-DE" smtClean="0"/>
              <a:t>15.01.2025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31BDA5-0182-EC0C-9E36-C9B74592E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A0BA2B-9880-991D-9584-0B8D1ED7A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5DED-787E-4F08-B8D0-2BFAB45EBB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4771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75A307-2067-2DFD-7615-9199D38AA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BF19102-BE38-C5DC-FA5F-324A44EF17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6C56ED-97D3-AC09-8165-F43DCC84E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0E39-6DD4-4769-9539-E3AE0FD79877}" type="datetimeFigureOut">
              <a:rPr lang="de-DE" smtClean="0"/>
              <a:t>15.01.2025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2877D5-70FC-DD10-F0C7-0BD0FB88A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EC061A-1751-D1B5-B253-790B20F7D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5DED-787E-4F08-B8D0-2BFAB45EBB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5285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514D27-A45A-593E-9665-67347E96E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7F48F84-5364-AAFF-C351-ECD2ADA572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83F0456-2A3C-7A2E-18F8-83443B3935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825B76-F9C3-9948-8D1C-6EF265E94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0E39-6DD4-4769-9539-E3AE0FD79877}" type="datetimeFigureOut">
              <a:rPr lang="de-DE" smtClean="0"/>
              <a:t>15.01.2025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F5504A-5FB7-7FD4-77F0-A72C0462D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3970C17-6677-73E4-B78C-1B061F57A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5DED-787E-4F08-B8D0-2BFAB45EBB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8138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3EFD1B-E8BC-AA3E-C9AF-D584FC4B7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7A19A45-3319-905C-D017-CA50B135CC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38684BA-C5F9-30BE-4F71-864E333446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ED0744A-0C0A-1823-340F-43571CADB6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05AD5D5-CD73-FCE9-7679-20BC693C7E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175C0D7-B0C8-9267-3F0C-79A828062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0E39-6DD4-4769-9539-E3AE0FD79877}" type="datetimeFigureOut">
              <a:rPr lang="de-DE" smtClean="0"/>
              <a:t>15.01.2025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50AD2CE-E45D-EF83-9523-A91BD2D3F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56FD061-CBEF-2D2E-0B93-29F575FA7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5DED-787E-4F08-B8D0-2BFAB45EBB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9116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FB0129-7E52-9A1D-CEE2-3D9A1BF19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0EFDE54-FBB3-ADE9-F157-783281721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0E39-6DD4-4769-9539-E3AE0FD79877}" type="datetimeFigureOut">
              <a:rPr lang="de-DE" smtClean="0"/>
              <a:t>15.01.2025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69EACB7-A286-772E-F4E9-506517382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17D35E-5320-99B1-3B32-ECB31F303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5DED-787E-4F08-B8D0-2BFAB45EBB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2715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199A398-83F4-A79F-F6F2-286883087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0E39-6DD4-4769-9539-E3AE0FD79877}" type="datetimeFigureOut">
              <a:rPr lang="de-DE" smtClean="0"/>
              <a:t>15.01.2025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AD0762A-E41F-0B07-4BC0-DDF4853AD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01D3220-E257-92E2-1F44-04EC5B222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5DED-787E-4F08-B8D0-2BFAB45EBB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4872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22D3-15BD-B057-7E45-A9AFAB596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B68959-796F-15C4-CE2F-D80A44D5C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EC85C6F-408B-47F6-5E99-169870DFF4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C9DE758-118C-E564-CEB0-099C8261C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0E39-6DD4-4769-9539-E3AE0FD79877}" type="datetimeFigureOut">
              <a:rPr lang="de-DE" smtClean="0"/>
              <a:t>15.01.2025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7784AB6-2A55-A7A4-0D70-DAEC7E03D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460BFAF-BC55-636F-F05C-4059E94A0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5DED-787E-4F08-B8D0-2BFAB45EBB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0619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C26A44-9176-AA1B-8872-88F717747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6255020-9D92-BC31-4B88-616295FD68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3BCB449-39DA-0060-BAB2-D684C2CE5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222D824-0162-5E46-1ECD-17B366C6E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0E39-6DD4-4769-9539-E3AE0FD79877}" type="datetimeFigureOut">
              <a:rPr lang="de-DE" smtClean="0"/>
              <a:t>15.01.2025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1D72143-7001-D4DF-82E3-390FA124A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275134B-A095-7A0D-89D1-ED16BA06D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5DED-787E-4F08-B8D0-2BFAB45EBB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0042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112039B-E731-5C38-8972-376DF6A46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1AD48E5-4850-3264-0337-EEB006ADD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A1699C-C02F-4BE0-13A4-87175A4AEB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A50E39-6DD4-4769-9539-E3AE0FD79877}" type="datetimeFigureOut">
              <a:rPr lang="de-DE" smtClean="0"/>
              <a:t>15.01.2025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1AC081-8F2A-6929-F93F-74F139AD35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B7FF25-0053-FB8F-C393-D061854DF1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D35DED-787E-4F08-B8D0-2BFAB45EBB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8461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Grafik 4" descr="Ein Bild, das Kobaltblau, Electric Blue (Farbe), Boden, Blau enthält.&#10;&#10;Automatisch generierte Beschreibung">
            <a:extLst>
              <a:ext uri="{FF2B5EF4-FFF2-40B4-BE49-F238E27FC236}">
                <a16:creationId xmlns:a16="http://schemas.microsoft.com/office/drawing/2014/main" id="{84E7DCD3-ED14-0831-5A36-0CF707B73E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8" r="1" b="26882"/>
          <a:stretch/>
        </p:blipFill>
        <p:spPr>
          <a:xfrm>
            <a:off x="196850" y="173518"/>
            <a:ext cx="11798300" cy="651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7098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8B89733-7F45-6D8C-F01C-30B6E969A4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E77CECC-33D8-EF5B-E815-47EF866561A1}"/>
              </a:ext>
            </a:extLst>
          </p:cNvPr>
          <p:cNvSpPr txBox="1"/>
          <p:nvPr/>
        </p:nvSpPr>
        <p:spPr>
          <a:xfrm>
            <a:off x="1113810" y="2960716"/>
            <a:ext cx="4036334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Das Labyrinth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984992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fik 4" descr="Ein Bild, das Kobaltblau, Electric Blue (Farbe), Boden, Blau enthält.&#10;&#10;Automatisch generierte Beschreibung">
            <a:extLst>
              <a:ext uri="{FF2B5EF4-FFF2-40B4-BE49-F238E27FC236}">
                <a16:creationId xmlns:a16="http://schemas.microsoft.com/office/drawing/2014/main" id="{54EEF580-1168-3B95-D048-ECE62B1FFA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8" r="1" b="26882"/>
          <a:stretch/>
        </p:blipFill>
        <p:spPr>
          <a:xfrm>
            <a:off x="5922492" y="1871672"/>
            <a:ext cx="5536001" cy="305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5329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697107-7AE4-50F1-C95A-7EDC7D284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: Shape 2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Isosceles Triangle 3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 descr="Ein Bild, das Text, Software, Zahl, Computersymbol enthält.&#10;&#10;Automatisch generierte Beschreibung">
            <a:extLst>
              <a:ext uri="{FF2B5EF4-FFF2-40B4-BE49-F238E27FC236}">
                <a16:creationId xmlns:a16="http://schemas.microsoft.com/office/drawing/2014/main" id="{CE6FF3E1-2A5F-0BA9-026C-D150FF3561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907203"/>
            <a:ext cx="10905066" cy="5043592"/>
          </a:xfrm>
          <a:prstGeom prst="rect">
            <a:avLst/>
          </a:prstGeom>
          <a:ln>
            <a:noFill/>
          </a:ln>
        </p:spPr>
      </p:pic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624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413E5B-3B65-9EEC-00DD-DB930A2AAF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5E2DEC4-DDD4-9860-8526-E7FF893F037E}"/>
              </a:ext>
            </a:extLst>
          </p:cNvPr>
          <p:cNvSpPr txBox="1"/>
          <p:nvPr/>
        </p:nvSpPr>
        <p:spPr>
          <a:xfrm>
            <a:off x="1113810" y="2960716"/>
            <a:ext cx="4036334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Das Labyrinth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1E6D515-B7D0-9F83-0B0F-9EFD356ED0CF}"/>
              </a:ext>
            </a:extLst>
          </p:cNvPr>
          <p:cNvSpPr txBox="1"/>
          <p:nvPr/>
        </p:nvSpPr>
        <p:spPr>
          <a:xfrm>
            <a:off x="1113809" y="953037"/>
            <a:ext cx="4036333" cy="17098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</a:t>
            </a:r>
            <a:r>
              <a:rPr lang="en-US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Anfänge</a:t>
            </a: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des </a:t>
            </a:r>
            <a:r>
              <a:rPr lang="en-US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Funktionsplans</a:t>
            </a:r>
            <a:endParaRPr lang="en-US" sz="2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984992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fik 2" descr="Ein Bild, das Elektronik, Elektrisches Bauelement, Elektronisches Bauteil, Text enthält.&#10;&#10;Automatisch generierte Beschreibung">
            <a:extLst>
              <a:ext uri="{FF2B5EF4-FFF2-40B4-BE49-F238E27FC236}">
                <a16:creationId xmlns:a16="http://schemas.microsoft.com/office/drawing/2014/main" id="{EA1E7C06-E909-8214-260C-A572C6B4F9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492" y="1752663"/>
            <a:ext cx="5536001" cy="329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8748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1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fik 2" descr="Ein Bild, das Elektronik, Elektrische Leitungen, Kabel, Computerkomponenten enthält.&#10;&#10;Automatisch generierte Beschreibung">
            <a:extLst>
              <a:ext uri="{FF2B5EF4-FFF2-40B4-BE49-F238E27FC236}">
                <a16:creationId xmlns:a16="http://schemas.microsoft.com/office/drawing/2014/main" id="{2F7BCCA1-E3E7-E1F1-F272-CA476450C4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57" y="643467"/>
            <a:ext cx="7428086" cy="5571065"/>
          </a:xfrm>
          <a:prstGeom prst="rect">
            <a:avLst/>
          </a:prstGeom>
          <a:ln>
            <a:noFill/>
          </a:ln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8802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6FF76B9-219D-4469-AF87-0236D2903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B88BD78-87E1-424D-B479-C37D8E41B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05EB894-9410-4B20-95E4-7A25101AB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66E38B6-B050-4340-8E8F-3A971DADC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633C5E46-DAC5-4661-9C87-22B08E2A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fik 2" descr="Ein Bild, das Elektronik, Elektrische Leitungen, Kabel, Schaltung enthält.&#10;&#10;Automatisch generierte Beschreibung">
            <a:extLst>
              <a:ext uri="{FF2B5EF4-FFF2-40B4-BE49-F238E27FC236}">
                <a16:creationId xmlns:a16="http://schemas.microsoft.com/office/drawing/2014/main" id="{4F5DBBF0-A7BD-380D-567F-8CE654C6E5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57" y="643467"/>
            <a:ext cx="7428086" cy="557106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01724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fik 4" descr="Ein Bild, das Text, Diagramm, Plan, parallel enthält.&#10;&#10;Automatisch generierte Beschreibung">
            <a:extLst>
              <a:ext uri="{FF2B5EF4-FFF2-40B4-BE49-F238E27FC236}">
                <a16:creationId xmlns:a16="http://schemas.microsoft.com/office/drawing/2014/main" id="{B6AAEB2F-E54A-C2A4-D713-B50E0646B9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406" y="643467"/>
            <a:ext cx="9523188" cy="5571065"/>
          </a:xfrm>
          <a:prstGeom prst="rect">
            <a:avLst/>
          </a:prstGeom>
          <a:ln>
            <a:noFill/>
          </a:ln>
        </p:spPr>
      </p:pic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1216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fik 2" descr="Ein Bild, das Text, Diagramm, Plan, parallel enthält.&#10;&#10;Automatisch generierte Beschreibung">
            <a:extLst>
              <a:ext uri="{FF2B5EF4-FFF2-40B4-BE49-F238E27FC236}">
                <a16:creationId xmlns:a16="http://schemas.microsoft.com/office/drawing/2014/main" id="{8E4A421B-6599-E6BC-97E0-7148AA607D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192" y="643467"/>
            <a:ext cx="9095615" cy="5571065"/>
          </a:xfrm>
          <a:prstGeom prst="rect">
            <a:avLst/>
          </a:prstGeom>
          <a:ln>
            <a:noFill/>
          </a:ln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143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EBF029-CA34-3729-233C-DF7AEB5A52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DEFED-3DE6-8A2A-2E7A-6F19EC9EC4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062991D-6DB8-EA1B-6546-7452DBEDE2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E45D89D6-8C23-171F-2219-E578619901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10980C-98B9-A8E7-CEE0-505C4AF1BA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930622F-9BA5-AD7D-95AA-AEB71A767F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140F3529-47DE-0135-2FDB-4971916DB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C218BDF6-4F46-9A17-1748-D52D894A56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D2F9350-3CC9-1A9E-C5EF-FFCC30E3AD54}"/>
              </a:ext>
            </a:extLst>
          </p:cNvPr>
          <p:cNvSpPr txBox="1"/>
          <p:nvPr/>
        </p:nvSpPr>
        <p:spPr>
          <a:xfrm>
            <a:off x="2999232" y="832104"/>
            <a:ext cx="5641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/>
              <a:t>Herausforderungen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FC76F0D-3656-6259-448E-8E763E742D7E}"/>
              </a:ext>
            </a:extLst>
          </p:cNvPr>
          <p:cNvSpPr txBox="1"/>
          <p:nvPr/>
        </p:nvSpPr>
        <p:spPr>
          <a:xfrm>
            <a:off x="1214325" y="2399936"/>
            <a:ext cx="5724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Das Projekt von der Idee in ein mechatronisches System umzuwandeln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2D24397-76F8-2DC1-3190-D339B3D61AD3}"/>
              </a:ext>
            </a:extLst>
          </p:cNvPr>
          <p:cNvSpPr txBox="1"/>
          <p:nvPr/>
        </p:nvSpPr>
        <p:spPr>
          <a:xfrm>
            <a:off x="1214325" y="3993216"/>
            <a:ext cx="5724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Bei der Umsetzung des Simulink Programms sind immer wieder kleine Fehler aufgetreten</a:t>
            </a:r>
          </a:p>
        </p:txBody>
      </p:sp>
    </p:spTree>
    <p:extLst>
      <p:ext uri="{BB962C8B-B14F-4D97-AF65-F5344CB8AC3E}">
        <p14:creationId xmlns:p14="http://schemas.microsoft.com/office/powerpoint/2010/main" val="14589218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Breitbild</PresentationFormat>
  <Paragraphs>6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jannik kemper</dc:creator>
  <cp:lastModifiedBy>jannik kemper</cp:lastModifiedBy>
  <cp:revision>2</cp:revision>
  <dcterms:created xsi:type="dcterms:W3CDTF">2025-01-14T17:02:05Z</dcterms:created>
  <dcterms:modified xsi:type="dcterms:W3CDTF">2025-01-15T09:02:42Z</dcterms:modified>
</cp:coreProperties>
</file>